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34"/>
  </p:notesMasterIdLst>
  <p:sldIdLst>
    <p:sldId id="969" r:id="rId3"/>
    <p:sldId id="1214" r:id="rId4"/>
    <p:sldId id="1215" r:id="rId5"/>
    <p:sldId id="1216" r:id="rId6"/>
    <p:sldId id="1217" r:id="rId7"/>
    <p:sldId id="1218" r:id="rId8"/>
    <p:sldId id="1219" r:id="rId9"/>
    <p:sldId id="1226" r:id="rId10"/>
    <p:sldId id="1112" r:id="rId11"/>
    <p:sldId id="1126" r:id="rId12"/>
    <p:sldId id="1105" r:id="rId13"/>
    <p:sldId id="1350" r:id="rId14"/>
    <p:sldId id="1351" r:id="rId15"/>
    <p:sldId id="1227" r:id="rId16"/>
    <p:sldId id="1127" r:id="rId17"/>
    <p:sldId id="1354" r:id="rId18"/>
    <p:sldId id="1360" r:id="rId19"/>
    <p:sldId id="1352" r:id="rId20"/>
    <p:sldId id="1228" r:id="rId21"/>
    <p:sldId id="1133" r:id="rId22"/>
    <p:sldId id="1355" r:id="rId23"/>
    <p:sldId id="1356" r:id="rId24"/>
    <p:sldId id="1357" r:id="rId25"/>
    <p:sldId id="1358" r:id="rId26"/>
    <p:sldId id="1359" r:id="rId27"/>
    <p:sldId id="1361" r:id="rId28"/>
    <p:sldId id="1353" r:id="rId29"/>
    <p:sldId id="1229" r:id="rId30"/>
    <p:sldId id="1362" r:id="rId31"/>
    <p:sldId id="1142" r:id="rId32"/>
    <p:sldId id="1144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575B6B4-6661-4C99-91CB-E1CE9AB5936C}" v="11" dt="2021-11-06T01:44:12.86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087" autoAdjust="0"/>
    <p:restoredTop sz="94660"/>
  </p:normalViewPr>
  <p:slideViewPr>
    <p:cSldViewPr snapToGrid="0">
      <p:cViewPr varScale="1">
        <p:scale>
          <a:sx n="76" d="100"/>
          <a:sy n="76" d="100"/>
        </p:scale>
        <p:origin x="14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microsoft.com/office/2016/11/relationships/changesInfo" Target="changesInfos/changesInfo1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C575B6B4-6661-4C99-91CB-E1CE9AB5936C}"/>
    <pc:docChg chg="undo custSel addSld delSld modSld">
      <pc:chgData name="Chunping Xu" userId="a5962ba47313b1f5" providerId="LiveId" clId="{C575B6B4-6661-4C99-91CB-E1CE9AB5936C}" dt="2021-11-11T22:29:30.401" v="47" actId="20577"/>
      <pc:docMkLst>
        <pc:docMk/>
      </pc:docMkLst>
      <pc:sldChg chg="add setBg modAnim">
        <pc:chgData name="Chunping Xu" userId="a5962ba47313b1f5" providerId="LiveId" clId="{C575B6B4-6661-4C99-91CB-E1CE9AB5936C}" dt="2021-11-06T00:34:35.300" v="19"/>
        <pc:sldMkLst>
          <pc:docMk/>
          <pc:sldMk cId="0" sldId="262"/>
        </pc:sldMkLst>
      </pc:sldChg>
      <pc:sldChg chg="modSp">
        <pc:chgData name="Chunping Xu" userId="a5962ba47313b1f5" providerId="LiveId" clId="{C575B6B4-6661-4C99-91CB-E1CE9AB5936C}" dt="2021-11-05T23:04:09.592" v="10" actId="1076"/>
        <pc:sldMkLst>
          <pc:docMk/>
          <pc:sldMk cId="0" sldId="282"/>
        </pc:sldMkLst>
        <pc:spChg chg="mod">
          <ac:chgData name="Chunping Xu" userId="a5962ba47313b1f5" providerId="LiveId" clId="{C575B6B4-6661-4C99-91CB-E1CE9AB5936C}" dt="2021-11-05T23:04:09.592" v="10" actId="1076"/>
          <ac:spMkLst>
            <pc:docMk/>
            <pc:sldMk cId="0" sldId="282"/>
            <ac:spMk id="30764" creationId="{61A03987-4BE7-4499-90F1-AE142024FC6B}"/>
          </ac:spMkLst>
        </pc:spChg>
      </pc:sldChg>
      <pc:sldChg chg="modSp mod">
        <pc:chgData name="Chunping Xu" userId="a5962ba47313b1f5" providerId="LiveId" clId="{C575B6B4-6661-4C99-91CB-E1CE9AB5936C}" dt="2021-11-11T22:29:30.401" v="47" actId="20577"/>
        <pc:sldMkLst>
          <pc:docMk/>
          <pc:sldMk cId="3941184548" sldId="969"/>
        </pc:sldMkLst>
        <pc:spChg chg="mod">
          <ac:chgData name="Chunping Xu" userId="a5962ba47313b1f5" providerId="LiveId" clId="{C575B6B4-6661-4C99-91CB-E1CE9AB5936C}" dt="2021-11-11T22:29:30.401" v="47" actId="20577"/>
          <ac:spMkLst>
            <pc:docMk/>
            <pc:sldMk cId="3941184548" sldId="969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575B6B4-6661-4C99-91CB-E1CE9AB5936C}" dt="2021-11-06T01:13:59.536" v="30"/>
        <pc:sldMkLst>
          <pc:docMk/>
          <pc:sldMk cId="829457335" sldId="1105"/>
        </pc:sldMkLst>
        <pc:spChg chg="mod">
          <ac:chgData name="Chunping Xu" userId="a5962ba47313b1f5" providerId="LiveId" clId="{C575B6B4-6661-4C99-91CB-E1CE9AB5936C}" dt="2021-11-06T01:12:09.576" v="29" actId="20577"/>
          <ac:spMkLst>
            <pc:docMk/>
            <pc:sldMk cId="829457335" sldId="1105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C575B6B4-6661-4C99-91CB-E1CE9AB5936C}" dt="2021-11-06T01:14:08.361" v="31" actId="207"/>
        <pc:sldMkLst>
          <pc:docMk/>
          <pc:sldMk cId="2525696250" sldId="1106"/>
        </pc:sldMkLst>
        <pc:spChg chg="mod">
          <ac:chgData name="Chunping Xu" userId="a5962ba47313b1f5" providerId="LiveId" clId="{C575B6B4-6661-4C99-91CB-E1CE9AB5936C}" dt="2021-11-06T01:14:08.361" v="31" actId="207"/>
          <ac:spMkLst>
            <pc:docMk/>
            <pc:sldMk cId="2525696250" sldId="1106"/>
            <ac:spMk id="160782" creationId="{BDFD54D5-728E-4DE0-B8CD-BB0D37C84E5C}"/>
          </ac:spMkLst>
        </pc:spChg>
      </pc:sldChg>
      <pc:sldChg chg="del">
        <pc:chgData name="Chunping Xu" userId="a5962ba47313b1f5" providerId="LiveId" clId="{C575B6B4-6661-4C99-91CB-E1CE9AB5936C}" dt="2021-11-05T22:11:53.095" v="0" actId="47"/>
        <pc:sldMkLst>
          <pc:docMk/>
          <pc:sldMk cId="1669733650" sldId="1128"/>
        </pc:sldMkLst>
      </pc:sldChg>
      <pc:sldChg chg="del">
        <pc:chgData name="Chunping Xu" userId="a5962ba47313b1f5" providerId="LiveId" clId="{C575B6B4-6661-4C99-91CB-E1CE9AB5936C}" dt="2021-11-05T22:11:53.095" v="0" actId="47"/>
        <pc:sldMkLst>
          <pc:docMk/>
          <pc:sldMk cId="1895255404" sldId="1130"/>
        </pc:sldMkLst>
      </pc:sldChg>
      <pc:sldChg chg="del">
        <pc:chgData name="Chunping Xu" userId="a5962ba47313b1f5" providerId="LiveId" clId="{C575B6B4-6661-4C99-91CB-E1CE9AB5936C}" dt="2021-11-05T22:11:53.095" v="0" actId="47"/>
        <pc:sldMkLst>
          <pc:docMk/>
          <pc:sldMk cId="1757391362" sldId="1131"/>
        </pc:sldMkLst>
      </pc:sldChg>
      <pc:sldChg chg="del">
        <pc:chgData name="Chunping Xu" userId="a5962ba47313b1f5" providerId="LiveId" clId="{C575B6B4-6661-4C99-91CB-E1CE9AB5936C}" dt="2021-11-05T22:11:53.095" v="0" actId="47"/>
        <pc:sldMkLst>
          <pc:docMk/>
          <pc:sldMk cId="1994419938" sldId="1132"/>
        </pc:sldMkLst>
      </pc:sldChg>
      <pc:sldChg chg="modSp mod">
        <pc:chgData name="Chunping Xu" userId="a5962ba47313b1f5" providerId="LiveId" clId="{C575B6B4-6661-4C99-91CB-E1CE9AB5936C}" dt="2021-11-05T23:08:14.294" v="16"/>
        <pc:sldMkLst>
          <pc:docMk/>
          <pc:sldMk cId="1463876300" sldId="1133"/>
        </pc:sldMkLst>
        <pc:spChg chg="mod">
          <ac:chgData name="Chunping Xu" userId="a5962ba47313b1f5" providerId="LiveId" clId="{C575B6B4-6661-4C99-91CB-E1CE9AB5936C}" dt="2021-11-05T23:08:14.294" v="16"/>
          <ac:spMkLst>
            <pc:docMk/>
            <pc:sldMk cId="1463876300" sldId="1133"/>
            <ac:spMk id="160782" creationId="{BDFD54D5-728E-4DE0-B8CD-BB0D37C84E5C}"/>
          </ac:spMkLst>
        </pc:spChg>
      </pc:sldChg>
      <pc:sldChg chg="del">
        <pc:chgData name="Chunping Xu" userId="a5962ba47313b1f5" providerId="LiveId" clId="{C575B6B4-6661-4C99-91CB-E1CE9AB5936C}" dt="2021-11-05T22:11:53.095" v="0" actId="47"/>
        <pc:sldMkLst>
          <pc:docMk/>
          <pc:sldMk cId="1627517099" sldId="1138"/>
        </pc:sldMkLst>
      </pc:sldChg>
      <pc:sldChg chg="del">
        <pc:chgData name="Chunping Xu" userId="a5962ba47313b1f5" providerId="LiveId" clId="{C575B6B4-6661-4C99-91CB-E1CE9AB5936C}" dt="2021-11-05T22:11:53.095" v="0" actId="47"/>
        <pc:sldMkLst>
          <pc:docMk/>
          <pc:sldMk cId="2379171661" sldId="1139"/>
        </pc:sldMkLst>
      </pc:sldChg>
      <pc:sldChg chg="del">
        <pc:chgData name="Chunping Xu" userId="a5962ba47313b1f5" providerId="LiveId" clId="{C575B6B4-6661-4C99-91CB-E1CE9AB5936C}" dt="2021-11-05T22:11:53.095" v="0" actId="47"/>
        <pc:sldMkLst>
          <pc:docMk/>
          <pc:sldMk cId="3254918424" sldId="1140"/>
        </pc:sldMkLst>
      </pc:sldChg>
      <pc:sldChg chg="del">
        <pc:chgData name="Chunping Xu" userId="a5962ba47313b1f5" providerId="LiveId" clId="{C575B6B4-6661-4C99-91CB-E1CE9AB5936C}" dt="2021-11-05T22:11:53.095" v="0" actId="47"/>
        <pc:sldMkLst>
          <pc:docMk/>
          <pc:sldMk cId="802548021" sldId="1141"/>
        </pc:sldMkLst>
      </pc:sldChg>
      <pc:sldChg chg="modSp">
        <pc:chgData name="Chunping Xu" userId="a5962ba47313b1f5" providerId="LiveId" clId="{C575B6B4-6661-4C99-91CB-E1CE9AB5936C}" dt="2021-11-06T01:44:12.863" v="38" actId="20577"/>
        <pc:sldMkLst>
          <pc:docMk/>
          <pc:sldMk cId="2581471721" sldId="1142"/>
        </pc:sldMkLst>
        <pc:spChg chg="mod">
          <ac:chgData name="Chunping Xu" userId="a5962ba47313b1f5" providerId="LiveId" clId="{C575B6B4-6661-4C99-91CB-E1CE9AB5936C}" dt="2021-11-06T01:44:12.863" v="38" actId="20577"/>
          <ac:spMkLst>
            <pc:docMk/>
            <pc:sldMk cId="2581471721" sldId="1142"/>
            <ac:spMk id="160782" creationId="{BDFD54D5-728E-4DE0-B8CD-BB0D37C84E5C}"/>
          </ac:spMkLst>
        </pc:spChg>
      </pc:sldChg>
      <pc:sldChg chg="del">
        <pc:chgData name="Chunping Xu" userId="a5962ba47313b1f5" providerId="LiveId" clId="{C575B6B4-6661-4C99-91CB-E1CE9AB5936C}" dt="2021-11-05T22:11:53.095" v="0" actId="47"/>
        <pc:sldMkLst>
          <pc:docMk/>
          <pc:sldMk cId="4031189643" sldId="1143"/>
        </pc:sldMkLst>
      </pc:sldChg>
      <pc:sldChg chg="modSp mod">
        <pc:chgData name="Chunping Xu" userId="a5962ba47313b1f5" providerId="LiveId" clId="{C575B6B4-6661-4C99-91CB-E1CE9AB5936C}" dt="2021-11-05T22:12:31.322" v="6" actId="20577"/>
        <pc:sldMkLst>
          <pc:docMk/>
          <pc:sldMk cId="713607389" sldId="1144"/>
        </pc:sldMkLst>
        <pc:spChg chg="mod">
          <ac:chgData name="Chunping Xu" userId="a5962ba47313b1f5" providerId="LiveId" clId="{C575B6B4-6661-4C99-91CB-E1CE9AB5936C}" dt="2021-11-05T22:12:31.322" v="6" actId="20577"/>
          <ac:spMkLst>
            <pc:docMk/>
            <pc:sldMk cId="713607389" sldId="1144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C575B6B4-6661-4C99-91CB-E1CE9AB5936C}" dt="2021-11-05T22:13:44.014" v="9" actId="20577"/>
        <pc:sldMkLst>
          <pc:docMk/>
          <pc:sldMk cId="4089754007" sldId="1226"/>
        </pc:sldMkLst>
        <pc:spChg chg="mod">
          <ac:chgData name="Chunping Xu" userId="a5962ba47313b1f5" providerId="LiveId" clId="{C575B6B4-6661-4C99-91CB-E1CE9AB5936C}" dt="2021-11-05T22:13:44.014" v="9" actId="20577"/>
          <ac:spMkLst>
            <pc:docMk/>
            <pc:sldMk cId="4089754007" sldId="1226"/>
            <ac:spMk id="8" creationId="{E0EB5CBB-CE52-4FEF-9EC8-BA01A1807AEF}"/>
          </ac:spMkLst>
        </pc:spChg>
      </pc:sldChg>
      <pc:sldChg chg="add del">
        <pc:chgData name="Chunping Xu" userId="a5962ba47313b1f5" providerId="LiveId" clId="{C575B6B4-6661-4C99-91CB-E1CE9AB5936C}" dt="2021-11-06T01:41:19.728" v="33"/>
        <pc:sldMkLst>
          <pc:docMk/>
          <pc:sldMk cId="1643336591" sldId="1230"/>
        </pc:sldMkLst>
      </pc:sldChg>
      <pc:sldChg chg="del">
        <pc:chgData name="Chunping Xu" userId="a5962ba47313b1f5" providerId="LiveId" clId="{C575B6B4-6661-4C99-91CB-E1CE9AB5936C}" dt="2021-11-05T22:11:53.095" v="0" actId="47"/>
        <pc:sldMkLst>
          <pc:docMk/>
          <pc:sldMk cId="2629905784" sldId="1230"/>
        </pc:sldMkLst>
      </pc:sldChg>
      <pc:sldChg chg="add">
        <pc:chgData name="Chunping Xu" userId="a5962ba47313b1f5" providerId="LiveId" clId="{C575B6B4-6661-4C99-91CB-E1CE9AB5936C}" dt="2021-11-06T01:41:19.738" v="34"/>
        <pc:sldMkLst>
          <pc:docMk/>
          <pc:sldMk cId="3871351652" sldId="1230"/>
        </pc:sldMkLst>
      </pc:sldChg>
      <pc:sldChg chg="new del">
        <pc:chgData name="Chunping Xu" userId="a5962ba47313b1f5" providerId="LiveId" clId="{C575B6B4-6661-4C99-91CB-E1CE9AB5936C}" dt="2021-11-06T00:35:57.290" v="20" actId="47"/>
        <pc:sldMkLst>
          <pc:docMk/>
          <pc:sldMk cId="4241925513" sldId="123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D3D7E0-911F-40AD-B914-3157430CBB81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D3196C-FF7B-45BE-B97D-9F802268EA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20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AC993-FC50-458A-9B7E-36A81D4544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BFF382-1000-4EED-8785-AFB71A8D67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5689D6-BA81-45C1-939E-B1CEA94A5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BCF06A-D5A1-49C6-A0D6-97D8E803C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1E1086-630A-40D2-B356-A8AE8EE0E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686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67460-4F08-4633-91BD-E38074076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8A4000-B733-4B66-80FD-52709B33C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3F6A8F-921D-44C9-BFB8-36FC692D7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EAE37B-6C77-4D01-8D43-B77D3C316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69276F-4A56-4818-860A-A63A77A32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361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A99D-C9C0-4433-82D6-1F23B1EC5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0F3443-517B-4E07-A62D-EFA2990F0F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30CEBA-7CFB-432A-BD55-6D885703F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E10D87-8C85-444A-A5E1-C8EC53542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3A775D-4598-4A0A-9A41-379D138FB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515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7C9B8-B0D3-43C0-8F60-0FB81B628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E6D0B-440F-40FD-B47F-879D714207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46258C-AF92-43B9-9A57-C5D16BA128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06D5AD-A9E8-4BB4-A1E7-340D36E05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E1BB35-0D52-41F9-897F-FCAAF4861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C3EBFA-A5A9-4DEA-B2E8-4D314BD11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68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791A4-82D6-44AB-A464-EEA0E3C98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E8D2FA-90FB-4DB5-B6BE-9979863151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A1107D-DA1B-4351-88DE-847C2A28C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F1EE67-6C00-43DE-904D-ADB7AF09FB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B15296-A9F4-4513-B108-36D85D8EF6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51678A-91F2-461C-A3AB-F6B81D591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D32B85-3254-43E6-9CEC-3698A5B1E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1E2F26-704E-49A0-8DA1-DCC3B9595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158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3108B-E56D-4864-B7B9-4C6C48298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CFE4FF-3758-43B0-B81E-D9B64223A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B8B736-7115-4B6D-B0CA-9B97706ED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EBC55E-2733-4C26-9C56-93BF9A17E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25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C50CE2-DF65-4DE0-891C-D3A551048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AE3F34-7DE5-418D-BD8E-46DC6666E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E32FA5-28EA-439B-8491-ACAEAFAD8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554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96CA1-623D-4DE9-900D-F58649BA9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9FD275-2D00-4280-8A9A-122A557583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ACB7AC-6DCB-4568-B741-E18AD6169F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1E5A85-3F72-4586-99CC-CA4B9E83B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77124D-58F3-40EE-92FB-EA188E042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D13C53-D170-40BD-B1F5-ED77C89F5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721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DE80A-4459-467E-9BBD-EC3477380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06FC73-E4A4-4DEA-B545-D2C579B490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EDD6B3-E53F-4062-8BBD-10D5FA6D0A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359A36-39EB-4ABB-B394-748FEF390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9476E7-842C-4E55-A6E8-D58987D8A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668A4D-DB54-4464-BD05-1B2425155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482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21089-DDE3-4651-B865-943F2B953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8B2F51-BD30-48EE-AF2D-204210C94C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52F508-987F-452B-BB06-0E9E848F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6B80EB-82D0-450D-B56D-329BA2761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427EEF-9A34-4CB9-B58C-8192AD805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999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846DEFF-A81B-4FB3-814B-58F11EA385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C2FA79-F27F-4BB2-975C-8C35FF8381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F9AA06-74C8-4CB7-9A19-98A68CCDC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173A44-A297-49A2-9883-98247AF2E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32E6D8-DB95-4122-B80C-2D9C06D4D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5986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4379055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637632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531900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48610735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828721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06910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73188613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77243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80517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79031106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75690334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48811962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6379643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50735839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25690945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73132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602609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300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95F9DE-0B39-44D4-93E4-F70EF3794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F1D4AB-9C0C-4BFE-9407-71F98A37A1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5E5EB8-A649-4239-ABEC-496D6EC85D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32003-3F2C-421C-AC61-0810619B90E5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FCE0F-C4CE-4C3E-AC81-BDDFBFF5B9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9723A1-3051-432D-9B77-993A1B3220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983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DF132003-3F2C-421C-AC61-0810619B90E5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7545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976745"/>
            <a:ext cx="12192000" cy="4998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6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哥林多后书</a:t>
            </a:r>
            <a:endParaRPr lang="en-US" altLang="zh-CN" sz="3600" b="1" kern="0" dirty="0"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4000" b="1" kern="0" dirty="0"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第一课 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1-2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章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 algn="ctr" defTabSz="1219170">
              <a:buClr>
                <a:prstClr val="white"/>
              </a:buClr>
              <a:buSzPts val="2400"/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华文楷体"/>
            </a:endParaRPr>
          </a:p>
          <a:p>
            <a:pPr algn="ctr" defTabSz="1219170">
              <a:buClr>
                <a:prstClr val="white"/>
              </a:buClr>
              <a:buSzPts val="2400"/>
            </a:pPr>
            <a:r>
              <a:rPr lang="zh-CN" altLang="en-US" sz="3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周五查经  </a:t>
            </a:r>
            <a:r>
              <a:rPr lang="en-US" altLang="zh-CN" sz="3600" b="1" kern="0" dirty="0"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8-9PM</a:t>
            </a:r>
          </a:p>
        </p:txBody>
      </p:sp>
    </p:spTree>
    <p:extLst>
      <p:ext uri="{BB962C8B-B14F-4D97-AF65-F5344CB8AC3E}">
        <p14:creationId xmlns:p14="http://schemas.microsoft.com/office/powerpoint/2010/main" val="3941184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FFF33728-3C0D-487E-9C88-BD9C45FDB6E7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703565081"/>
              </p:ext>
            </p:extLst>
          </p:nvPr>
        </p:nvGraphicFramePr>
        <p:xfrm>
          <a:off x="0" y="2036618"/>
          <a:ext cx="12192000" cy="34290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987538">
                  <a:extLst>
                    <a:ext uri="{9D8B030D-6E8A-4147-A177-3AD203B41FA5}">
                      <a16:colId xmlns:a16="http://schemas.microsoft.com/office/drawing/2014/main" val="120864230"/>
                    </a:ext>
                  </a:extLst>
                </a:gridCol>
                <a:gridCol w="2309567">
                  <a:extLst>
                    <a:ext uri="{9D8B030D-6E8A-4147-A177-3AD203B41FA5}">
                      <a16:colId xmlns:a16="http://schemas.microsoft.com/office/drawing/2014/main" val="2198301108"/>
                    </a:ext>
                  </a:extLst>
                </a:gridCol>
                <a:gridCol w="1960775">
                  <a:extLst>
                    <a:ext uri="{9D8B030D-6E8A-4147-A177-3AD203B41FA5}">
                      <a16:colId xmlns:a16="http://schemas.microsoft.com/office/drawing/2014/main" val="1588772955"/>
                    </a:ext>
                  </a:extLst>
                </a:gridCol>
                <a:gridCol w="1495720">
                  <a:extLst>
                    <a:ext uri="{9D8B030D-6E8A-4147-A177-3AD203B41FA5}">
                      <a16:colId xmlns:a16="http://schemas.microsoft.com/office/drawing/2014/main" val="2732470351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3510693461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经历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经文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时间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书信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地点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835352148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生于大数，罗马公民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徒</a:t>
                      </a:r>
                      <a:r>
                        <a:rPr lang="en-US" altLang="zh-CN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22</a:t>
                      </a:r>
                      <a:r>
                        <a:rPr lang="zh-CN" alt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：</a:t>
                      </a:r>
                      <a:r>
                        <a:rPr lang="en-US" altLang="zh-CN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5（</a:t>
                      </a:r>
                      <a:r>
                        <a:rPr lang="zh-CN" alt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约）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大数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801734278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受教于迦玛列，法利赛人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徒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22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：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15－35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耶路撒冷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10294437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信主于往大马士革的路上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徒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9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：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－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35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往大马士革的路上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3716306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3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年于阿拉伯沙漠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加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：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35－38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阿拉伯沙漠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505368729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48BD1B54-2E7E-45C8-BF7A-CB5ED2F42540}"/>
              </a:ext>
            </a:extLst>
          </p:cNvPr>
          <p:cNvSpPr txBox="1"/>
          <p:nvPr/>
        </p:nvSpPr>
        <p:spPr>
          <a:xfrm>
            <a:off x="4322618" y="592282"/>
            <a:ext cx="39381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保罗生平与书信</a:t>
            </a:r>
            <a:endParaRPr lang="en-US" sz="36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685660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0959B11A-762B-46A6-AAF0-FAACE88B14D8}"/>
              </a:ext>
            </a:extLst>
          </p:cNvPr>
          <p:cNvGraphicFramePr>
            <a:graphicFrameLocks noGrp="1"/>
          </p:cNvGraphicFramePr>
          <p:nvPr>
            <p:ph sz="quarter" idx="13"/>
          </p:nvPr>
        </p:nvGraphicFramePr>
        <p:xfrm>
          <a:off x="0" y="0"/>
          <a:ext cx="12192000" cy="6172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940404">
                  <a:extLst>
                    <a:ext uri="{9D8B030D-6E8A-4147-A177-3AD203B41FA5}">
                      <a16:colId xmlns:a16="http://schemas.microsoft.com/office/drawing/2014/main" val="708923361"/>
                    </a:ext>
                  </a:extLst>
                </a:gridCol>
                <a:gridCol w="2479250">
                  <a:extLst>
                    <a:ext uri="{9D8B030D-6E8A-4147-A177-3AD203B41FA5}">
                      <a16:colId xmlns:a16="http://schemas.microsoft.com/office/drawing/2014/main" val="4051233269"/>
                    </a:ext>
                  </a:extLst>
                </a:gridCol>
                <a:gridCol w="1838226">
                  <a:extLst>
                    <a:ext uri="{9D8B030D-6E8A-4147-A177-3AD203B41FA5}">
                      <a16:colId xmlns:a16="http://schemas.microsoft.com/office/drawing/2014/main" val="3737122868"/>
                    </a:ext>
                  </a:extLst>
                </a:gridCol>
                <a:gridCol w="1640264">
                  <a:extLst>
                    <a:ext uri="{9D8B030D-6E8A-4147-A177-3AD203B41FA5}">
                      <a16:colId xmlns:a16="http://schemas.microsoft.com/office/drawing/2014/main" val="903245324"/>
                    </a:ext>
                  </a:extLst>
                </a:gridCol>
                <a:gridCol w="2293856">
                  <a:extLst>
                    <a:ext uri="{9D8B030D-6E8A-4147-A177-3AD203B41FA5}">
                      <a16:colId xmlns:a16="http://schemas.microsoft.com/office/drawing/2014/main" val="3980342209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经历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经文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时间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书信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地点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99150951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在大马士革逃脱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徒</a:t>
                      </a:r>
                      <a:r>
                        <a:rPr lang="en-US" altLang="zh-CN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9</a:t>
                      </a:r>
                      <a:r>
                        <a:rPr lang="zh-CN" alt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：</a:t>
                      </a:r>
                      <a:r>
                        <a:rPr lang="en-US" altLang="zh-CN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23</a:t>
                      </a:r>
                      <a:r>
                        <a:rPr lang="zh-CN" alt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－</a:t>
                      </a:r>
                      <a:r>
                        <a:rPr lang="en-US" altLang="zh-CN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大马士革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408609864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林后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11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：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32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－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33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254244369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上耶路撒冷，受巴拿巴接待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徒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9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：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26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－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38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耶路撒冷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160248468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只见了彼得，长老雅各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加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：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18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－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86180404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后回大数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徒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9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：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30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39－45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大数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00943335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与巴拿巴去安提阿建立教会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徒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11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：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25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－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46－47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安提阿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63103552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再上耶路撒冷，与巴拿巴送捐项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徒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11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：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30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48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耶路撒冷</a:t>
                      </a:r>
                      <a:r>
                        <a:rPr lang="en-US" altLang="zh-CN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4645705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见长老雅各与使徒们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加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：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－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9555983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76518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0959B11A-762B-46A6-AAF0-FAACE88B14D8}"/>
              </a:ext>
            </a:extLst>
          </p:cNvPr>
          <p:cNvGraphicFramePr>
            <a:graphicFrameLocks noGrp="1"/>
          </p:cNvGraphicFramePr>
          <p:nvPr>
            <p:ph sz="quarter" idx="13"/>
          </p:nvPr>
        </p:nvGraphicFramePr>
        <p:xfrm>
          <a:off x="0" y="0"/>
          <a:ext cx="12192000" cy="5486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940404">
                  <a:extLst>
                    <a:ext uri="{9D8B030D-6E8A-4147-A177-3AD203B41FA5}">
                      <a16:colId xmlns:a16="http://schemas.microsoft.com/office/drawing/2014/main" val="708923361"/>
                    </a:ext>
                  </a:extLst>
                </a:gridCol>
                <a:gridCol w="2479250">
                  <a:extLst>
                    <a:ext uri="{9D8B030D-6E8A-4147-A177-3AD203B41FA5}">
                      <a16:colId xmlns:a16="http://schemas.microsoft.com/office/drawing/2014/main" val="4051233269"/>
                    </a:ext>
                  </a:extLst>
                </a:gridCol>
                <a:gridCol w="1838226">
                  <a:extLst>
                    <a:ext uri="{9D8B030D-6E8A-4147-A177-3AD203B41FA5}">
                      <a16:colId xmlns:a16="http://schemas.microsoft.com/office/drawing/2014/main" val="3737122868"/>
                    </a:ext>
                  </a:extLst>
                </a:gridCol>
                <a:gridCol w="1640264">
                  <a:extLst>
                    <a:ext uri="{9D8B030D-6E8A-4147-A177-3AD203B41FA5}">
                      <a16:colId xmlns:a16="http://schemas.microsoft.com/office/drawing/2014/main" val="903245324"/>
                    </a:ext>
                  </a:extLst>
                </a:gridCol>
                <a:gridCol w="2293856">
                  <a:extLst>
                    <a:ext uri="{9D8B030D-6E8A-4147-A177-3AD203B41FA5}">
                      <a16:colId xmlns:a16="http://schemas.microsoft.com/office/drawing/2014/main" val="3980342209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经历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经文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时间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书信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地点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99150951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第一次宣教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徒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13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－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48／49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408609864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49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安提阿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254244369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耶路撒冷大会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徒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49／50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耶路撒冷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3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160248468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第二次宣教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徒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15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：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36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－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18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：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50－52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86180404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50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帖前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哥林多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00943335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50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帖后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哥林多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63103552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探访耶路撒冷教会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徒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18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：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52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耶路撒冷</a:t>
                      </a:r>
                      <a:r>
                        <a:rPr lang="en-US" altLang="zh-CN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4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464570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95205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0959B11A-762B-46A6-AAF0-FAACE88B14D8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37972310"/>
              </p:ext>
            </p:extLst>
          </p:nvPr>
        </p:nvGraphicFramePr>
        <p:xfrm>
          <a:off x="0" y="0"/>
          <a:ext cx="12192000" cy="34290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940404">
                  <a:extLst>
                    <a:ext uri="{9D8B030D-6E8A-4147-A177-3AD203B41FA5}">
                      <a16:colId xmlns:a16="http://schemas.microsoft.com/office/drawing/2014/main" val="708923361"/>
                    </a:ext>
                  </a:extLst>
                </a:gridCol>
                <a:gridCol w="2479250">
                  <a:extLst>
                    <a:ext uri="{9D8B030D-6E8A-4147-A177-3AD203B41FA5}">
                      <a16:colId xmlns:a16="http://schemas.microsoft.com/office/drawing/2014/main" val="4051233269"/>
                    </a:ext>
                  </a:extLst>
                </a:gridCol>
                <a:gridCol w="1838226">
                  <a:extLst>
                    <a:ext uri="{9D8B030D-6E8A-4147-A177-3AD203B41FA5}">
                      <a16:colId xmlns:a16="http://schemas.microsoft.com/office/drawing/2014/main" val="3737122868"/>
                    </a:ext>
                  </a:extLst>
                </a:gridCol>
                <a:gridCol w="1640264">
                  <a:extLst>
                    <a:ext uri="{9D8B030D-6E8A-4147-A177-3AD203B41FA5}">
                      <a16:colId xmlns:a16="http://schemas.microsoft.com/office/drawing/2014/main" val="903245324"/>
                    </a:ext>
                  </a:extLst>
                </a:gridCol>
                <a:gridCol w="2293856">
                  <a:extLst>
                    <a:ext uri="{9D8B030D-6E8A-4147-A177-3AD203B41FA5}">
                      <a16:colId xmlns:a16="http://schemas.microsoft.com/office/drawing/2014/main" val="3980342209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经历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经文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时间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书信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地点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99150951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第三次宣教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徒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18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：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36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－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20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53－57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408609864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55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林前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以弗所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254244369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56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林后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马其顿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160248468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57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罗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哥林多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861804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585002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0959B11A-762B-46A6-AAF0-FAACE88B14D8}"/>
              </a:ext>
            </a:extLst>
          </p:cNvPr>
          <p:cNvGraphicFramePr>
            <a:graphicFrameLocks noGrp="1"/>
          </p:cNvGraphicFramePr>
          <p:nvPr>
            <p:ph sz="quarter" idx="13"/>
          </p:nvPr>
        </p:nvGraphicFramePr>
        <p:xfrm>
          <a:off x="0" y="0"/>
          <a:ext cx="12192000" cy="5486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940404">
                  <a:extLst>
                    <a:ext uri="{9D8B030D-6E8A-4147-A177-3AD203B41FA5}">
                      <a16:colId xmlns:a16="http://schemas.microsoft.com/office/drawing/2014/main" val="708923361"/>
                    </a:ext>
                  </a:extLst>
                </a:gridCol>
                <a:gridCol w="2479250">
                  <a:extLst>
                    <a:ext uri="{9D8B030D-6E8A-4147-A177-3AD203B41FA5}">
                      <a16:colId xmlns:a16="http://schemas.microsoft.com/office/drawing/2014/main" val="4051233269"/>
                    </a:ext>
                  </a:extLst>
                </a:gridCol>
                <a:gridCol w="1838226">
                  <a:extLst>
                    <a:ext uri="{9D8B030D-6E8A-4147-A177-3AD203B41FA5}">
                      <a16:colId xmlns:a16="http://schemas.microsoft.com/office/drawing/2014/main" val="3737122868"/>
                    </a:ext>
                  </a:extLst>
                </a:gridCol>
                <a:gridCol w="1640264">
                  <a:extLst>
                    <a:ext uri="{9D8B030D-6E8A-4147-A177-3AD203B41FA5}">
                      <a16:colId xmlns:a16="http://schemas.microsoft.com/office/drawing/2014/main" val="903245324"/>
                    </a:ext>
                  </a:extLst>
                </a:gridCol>
                <a:gridCol w="2293856">
                  <a:extLst>
                    <a:ext uri="{9D8B030D-6E8A-4147-A177-3AD203B41FA5}">
                      <a16:colId xmlns:a16="http://schemas.microsoft.com/office/drawing/2014/main" val="3980342209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经历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经文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时间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书信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地点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99150951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于耶路撒冷被捕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徒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21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－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23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57／58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耶路撒冷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5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408609864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被关于该撒利亚，后送往罗马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徒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24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－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28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58－59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该撒利亚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254244369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被关押于罗马（第四次宣教？）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徒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28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：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18</a:t>
                      </a:r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－</a:t>
                      </a:r>
                      <a:r>
                        <a:rPr lang="en-US" altLang="zh-CN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31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60－62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罗马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160248468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60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弗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罗马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86180404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61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西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罗马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00943335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61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门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罗马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63103552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62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腓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罗马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464570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78912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0959B11A-762B-46A6-AAF0-FAACE88B14D8}"/>
              </a:ext>
            </a:extLst>
          </p:cNvPr>
          <p:cNvGraphicFramePr>
            <a:graphicFrameLocks noGrp="1"/>
          </p:cNvGraphicFramePr>
          <p:nvPr>
            <p:ph sz="quarter" idx="13"/>
          </p:nvPr>
        </p:nvGraphicFramePr>
        <p:xfrm>
          <a:off x="0" y="0"/>
          <a:ext cx="12192000" cy="48006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940404">
                  <a:extLst>
                    <a:ext uri="{9D8B030D-6E8A-4147-A177-3AD203B41FA5}">
                      <a16:colId xmlns:a16="http://schemas.microsoft.com/office/drawing/2014/main" val="708923361"/>
                    </a:ext>
                  </a:extLst>
                </a:gridCol>
                <a:gridCol w="2479250">
                  <a:extLst>
                    <a:ext uri="{9D8B030D-6E8A-4147-A177-3AD203B41FA5}">
                      <a16:colId xmlns:a16="http://schemas.microsoft.com/office/drawing/2014/main" val="4051233269"/>
                    </a:ext>
                  </a:extLst>
                </a:gridCol>
                <a:gridCol w="1838226">
                  <a:extLst>
                    <a:ext uri="{9D8B030D-6E8A-4147-A177-3AD203B41FA5}">
                      <a16:colId xmlns:a16="http://schemas.microsoft.com/office/drawing/2014/main" val="3737122868"/>
                    </a:ext>
                  </a:extLst>
                </a:gridCol>
                <a:gridCol w="1640264">
                  <a:extLst>
                    <a:ext uri="{9D8B030D-6E8A-4147-A177-3AD203B41FA5}">
                      <a16:colId xmlns:a16="http://schemas.microsoft.com/office/drawing/2014/main" val="903245324"/>
                    </a:ext>
                  </a:extLst>
                </a:gridCol>
                <a:gridCol w="2293856">
                  <a:extLst>
                    <a:ext uri="{9D8B030D-6E8A-4147-A177-3AD203B41FA5}">
                      <a16:colId xmlns:a16="http://schemas.microsoft.com/office/drawing/2014/main" val="3980342209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经历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经文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时间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书信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地点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99150951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得释放，第五次宣教？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62－65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408609864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62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提前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腓立比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254244369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64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多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腓立比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160248468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再次被捕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66／67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罗马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86180404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被关押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67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提后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罗马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00943335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殉道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AD 67／68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i="0" u="none" strike="noStrike" dirty="0"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罗马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6310355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70005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E0EB5CBB-CE52-4FEF-9EC8-BA01A1807AEF}"/>
              </a:ext>
            </a:extLst>
          </p:cNvPr>
          <p:cNvSpPr txBox="1"/>
          <p:nvPr/>
        </p:nvSpPr>
        <p:spPr>
          <a:xfrm>
            <a:off x="0" y="0"/>
            <a:ext cx="12191999" cy="66787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保罗与哥林多教会的关系（三次造访、四封书信）：</a:t>
            </a:r>
            <a:endParaRPr lang="en-US" altLang="zh-CN" sz="3600" b="1" dirty="0"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一访，建立哥林多教会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—AD51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（第二次宣教期间）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zh-CN" altLang="en-US" sz="36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前信（林前</a:t>
            </a:r>
            <a:r>
              <a:rPr lang="en-US" altLang="zh-CN" sz="36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5:9</a:t>
            </a:r>
            <a:r>
              <a:rPr lang="zh-CN" altLang="en-US" sz="36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</a:t>
            </a:r>
            <a:r>
              <a:rPr lang="en-US" altLang="zh-CN" sz="36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AD54</a:t>
            </a:r>
            <a:r>
              <a:rPr lang="zh-CN" altLang="en-US" sz="36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？以弗所？第三次宣教期间）</a:t>
            </a:r>
            <a:endParaRPr lang="en-US" altLang="zh-CN" sz="3600" b="1" dirty="0">
              <a:solidFill>
                <a:srgbClr val="00B0F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zh-CN" altLang="en-US" sz="3600" b="1" dirty="0">
                <a:solidFill>
                  <a:srgbClr val="00B0F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哥林多</a:t>
            </a:r>
            <a:r>
              <a:rPr lang="zh-CN" altLang="en-US" sz="36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前书（</a:t>
            </a:r>
            <a:r>
              <a:rPr lang="en-US" altLang="zh-CN" sz="36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AD55</a:t>
            </a:r>
            <a:r>
              <a:rPr lang="zh-CN" altLang="en-US" sz="36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春，以弗所，第三次宣教期间）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571500" indent="-57150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二访，不愉快的访问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—AD55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？（第三次宣教期间）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571500" indent="-57150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36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严厉的书信（林后</a:t>
            </a:r>
            <a:r>
              <a:rPr lang="en-US" altLang="zh-CN" sz="36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2:4</a:t>
            </a:r>
            <a:r>
              <a:rPr lang="zh-CN" altLang="en-US" sz="36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</a:t>
            </a:r>
            <a:r>
              <a:rPr lang="en-US" altLang="zh-CN" sz="36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AD55</a:t>
            </a:r>
            <a:r>
              <a:rPr lang="zh-CN" altLang="en-US" sz="36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？以弗所？第三次宣教期间）</a:t>
            </a:r>
            <a:endParaRPr lang="en-US" altLang="zh-CN" sz="3600" b="1" dirty="0">
              <a:solidFill>
                <a:srgbClr val="00B0F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571500" indent="-57150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3600" b="1" dirty="0">
                <a:solidFill>
                  <a:srgbClr val="00B0F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哥林多</a:t>
            </a:r>
            <a:r>
              <a:rPr lang="zh-CN" altLang="en-US" sz="36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  <a:cs typeface="华文楷体"/>
              </a:rPr>
              <a:t>后</a:t>
            </a:r>
            <a:r>
              <a:rPr lang="zh-CN" altLang="en-US" sz="36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书（</a:t>
            </a:r>
            <a:r>
              <a:rPr lang="en-US" altLang="zh-CN" sz="36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AD56</a:t>
            </a:r>
            <a:r>
              <a:rPr lang="zh-CN" altLang="en-US" sz="36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秋，马其顿</a:t>
            </a:r>
            <a:r>
              <a:rPr lang="en-US" altLang="zh-CN" sz="36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-</a:t>
            </a:r>
            <a:r>
              <a:rPr lang="zh-CN" altLang="en-US" sz="36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腓立比？第三次宣教期间）</a:t>
            </a:r>
            <a:endParaRPr lang="en-US" altLang="zh-CN" sz="3600" b="1" dirty="0">
              <a:solidFill>
                <a:srgbClr val="00B0F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571500" indent="-57150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三访，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愉快的访问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—AD56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（冬？第三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次宣教期间）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97540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309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哥林多后书的大纲（参考启导本）：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MingLiU" panose="02020509000000000000" pitchFamily="49" charset="-120"/>
              <a:ea typeface="MingLiU" panose="02020509000000000000" pitchFamily="49" charset="-120"/>
              <a:cs typeface="华文楷体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一、为行程的解释与分辩。	</a:t>
            </a:r>
            <a:r>
              <a:rPr lang="en-US" altLang="zh-CN" sz="3600" b="1" dirty="0">
                <a:solidFill>
                  <a:srgbClr val="FFFF00"/>
                </a:solidFill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1:1-2:17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二、为使徒职分的说明。	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3:1-6:18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三、与教会互信的恢复。	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	7:1-7:16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四、为耶城圣徒收集奉献。	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8:1-9:15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五、保罗使徒的证据。		</a:t>
            </a:r>
            <a:r>
              <a:rPr lang="en-US" altLang="zh-CN" sz="3600" b="1" dirty="0">
                <a:latin typeface="MingLiU" panose="02020509000000000000" pitchFamily="49" charset="-120"/>
                <a:ea typeface="MingLiU" panose="02020509000000000000" pitchFamily="49" charset="-120"/>
                <a:cs typeface="华文楷体"/>
              </a:rPr>
              <a:t>10:1-13:14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TW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TW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10781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067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一、为行程的解释与分辩。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1:1-2:17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、问安。					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1:1-1:2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、为患难中得安慰而感恩。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1:3-1:11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、解释自己的行踪。	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1:12-2:13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、到处显扬基督的香气。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2:14-2:17</a:t>
            </a:r>
          </a:p>
        </p:txBody>
      </p:sp>
    </p:spTree>
    <p:extLst>
      <p:ext uri="{BB962C8B-B14F-4D97-AF65-F5344CB8AC3E}">
        <p14:creationId xmlns:p14="http://schemas.microsoft.com/office/powerpoint/2010/main" val="13137733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1908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奉上帝旨意作基督耶稣使徒的保罗和兄弟提摩太，写信给在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哥林多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上帝的教会，并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亚该亚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遍处的众圣徒。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愿恩惠、平安从上帝我们的父和主耶稣基督归与你们！</a:t>
            </a:r>
          </a:p>
        </p:txBody>
      </p:sp>
    </p:spTree>
    <p:extLst>
      <p:ext uri="{BB962C8B-B14F-4D97-AF65-F5344CB8AC3E}">
        <p14:creationId xmlns:p14="http://schemas.microsoft.com/office/powerpoint/2010/main" val="8294573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B034005-034F-4092-8D8D-854557824F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755" y="0"/>
            <a:ext cx="761848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458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067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一、为行程的解释与分辩。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1:1-2:17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、问安。			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1:1-1:2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、为患难中得安慰而感恩。	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1:3-1:11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、解释自己的行踪。	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1:12-2:13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、到处显扬基督的香气。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2:14-2:17</a:t>
            </a:r>
          </a:p>
        </p:txBody>
      </p:sp>
    </p:spTree>
    <p:extLst>
      <p:ext uri="{BB962C8B-B14F-4D97-AF65-F5344CB8AC3E}">
        <p14:creationId xmlns:p14="http://schemas.microsoft.com/office/powerpoint/2010/main" val="16441025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4427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愿颂赞归与我们的主耶稣基督的父上帝，就是发慈悲的父，赐各样安慰的上帝。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我们在一切患难中，他就安慰我们，叫我们能用上帝所赐的安慰去安慰那遭各样患难的人。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我们既多受基督的苦楚，就靠基督多得安慰。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我们受患难呢，是为叫你们得安慰，得拯救；我们得安慰呢，也是为叫你们得安慰；这安慰能叫你们忍受我们所受的那样苦楚。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我们为你们所存的盼望是确定的，因为知道你们既是同受苦楚，也必同得安慰。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71518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431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约翰福音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14:27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我留下平安给你们；我将我的平安赐给你们。我所赐的，不像世人所赐的。你们心里不要忧愁，也不要胆怯。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14:28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你们听见我对你们说了，我去还要到你们这里来。你们若爱我，因我到父那里去，就必喜乐，因为父是比我大的。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14:29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现在事情还没有成就，我预先告诉你们，叫你们到事情成就的时候就可以信。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62251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283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弟兄们，我们不要你们不晓得，我们从前在亚细亚遭遇苦难，被压太重，力不能胜，甚至连活命的指望都绝了；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自己心里也断定是必死的，叫我们不靠自己，只靠叫死人复活的上帝。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他曾救我们脱离那极大的死亡，现在仍要救我们，并且我们指望他将来还要救我们。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你们以祈祷帮助我们，好叫许多人为我们谢恩，就是为我们因许多人所得的恩。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58958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3908"/>
            <a:ext cx="12022282" cy="2954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讨论分享：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1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、我是否有过在患难中蒙主安慰的经历？我有否将之转化成为安慰别人的祝福？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22996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067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一、为行程的解释与分辩。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1:1-2:17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、问安。			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1:1-1:2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、为患难中得安慰而感恩。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1:3-1:11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、解释自己的行踪。			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1:12-2:13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、到处显扬基督的香气。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2:14-2:17</a:t>
            </a:r>
          </a:p>
        </p:txBody>
      </p:sp>
    </p:spTree>
    <p:extLst>
      <p:ext uri="{BB962C8B-B14F-4D97-AF65-F5344CB8AC3E}">
        <p14:creationId xmlns:p14="http://schemas.microsoft.com/office/powerpoint/2010/main" val="27806515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985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我们所夸的是自己的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良心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，见证我们凭着上帝的圣洁和诚实；在世为人不靠人的聪明，乃靠上帝的恩惠，向你们更是这样。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我们现在写给你们的话，并不外乎你们所念的、所认识的，我也盼望你们到底还是要认识；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正如你们已经有几分认识我们，以我们夸口，好像我们在我们主耶稣的日子以你们夸口一样。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62212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847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提摩太前书 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我往马其顿去的时候，曾劝你仍住在以弗所，好嘱咐那几个人不可传异教，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也不可听从荒渺无凭的话语和无穷的家谱；这等事只生辩论，并不发明上帝在信上所立的章程。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1:5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但命令的总归就是爱；这爱是从清洁的心和无亏的良心，无伪的信心生出来的。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有人偏离这些，反去讲虚浮的话，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想要作教法师，却不明白自己所讲说的所论定的。</a:t>
            </a:r>
          </a:p>
        </p:txBody>
      </p:sp>
    </p:spTree>
    <p:extLst>
      <p:ext uri="{BB962C8B-B14F-4D97-AF65-F5344CB8AC3E}">
        <p14:creationId xmlns:p14="http://schemas.microsoft.com/office/powerpoint/2010/main" val="14638763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431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我既然这样深信，就早有意到你们那里去，叫你们再得益处；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也要从你们那里经过，往马其顿去，再从马其顿回到你们那里，叫你们给我送行往犹太去。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我有此意，岂是反覆不定吗？我所起的意，岂是从情欲起的，叫我忽是忽非吗？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58677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847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我指着信实的上帝说，我们向你们所传的道，并没有是而又非的。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因为我和西拉并提摩太，在你们中间所传上帝的儿子耶稣基督，总没有是而又非的，在他只有一是。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上帝的应许，不论有多少，在基督都是是的。所以藉着他也都是实在的，叫上帝因我们得荣耀。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1:21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那在基督里坚固我们和你们，并且膏我们的就是上帝。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1:22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他又用印印了我们，并赐圣灵在我们心里作凭据。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40739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17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1:23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我呼吁上帝给我的心作见证，我没有往哥林多去是为要宽容你们。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1:24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我们并不是辖管你们的信心，乃是帮助你们的快乐，因为你们凭信才站立得住。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45151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9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我自己定了主意再到你们那里去，必须大家没有忧愁。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倘若我叫你们忧愁，除了我叫那忧愁的人以外，谁能叫我快乐呢？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我曾把这事写给你们，恐怕我到的时候，应该叫我快乐的那些人，反倒叫我忧愁。我也深信，你们众人都以我的快乐为自己的快乐。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我先前心里难过痛苦，多多地流泪，写信给你们，不是叫你们忧愁，乃是叫你们知道我格外地疼爱你们。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若有叫人忧愁的，他不但叫我忧愁，也是叫你们众人有几分忧愁。我说几分，恐怕说得太重。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46758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555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这样的人受了众人的责罚也就够了，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倒不如赦免他，安慰他，免得他忧愁太过，甚至沉沦了。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所以我劝你们，要向他显出坚定不移的爱心来。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为此我先前也写信给你们，要试验你们，看你们凡事顺从不顺从。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你们赦免谁，我也赦免谁。我若有所赦免的，是在基督面前为你们赦免的，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免得撒但趁着机会胜过我们，因我们并非不晓得他的诡计。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19926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3908"/>
            <a:ext cx="12022282" cy="2954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讨论分享：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1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、保罗要教会赦免之前曾给他带来忧愁的人；我的生命中是否遇到过类似的人，我有彻底地赦免对方吗？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88949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067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一、为行程的解释与分辩。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1:1-2:17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、问安。			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1:1-1:2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、为患难中得安慰而感恩。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1:3-1:11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、解释自己的行踪。			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1:12-2:13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、到处显扬基督的香气。		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2:14-2:17</a:t>
            </a:r>
          </a:p>
        </p:txBody>
      </p:sp>
    </p:spTree>
    <p:extLst>
      <p:ext uri="{BB962C8B-B14F-4D97-AF65-F5344CB8AC3E}">
        <p14:creationId xmlns:p14="http://schemas.microsoft.com/office/powerpoint/2010/main" val="9222812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693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感谢上帝！常率领我们在基督里夸胜，并藉着我们在各处显扬那因认识基督而有的香气。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因为我们在上帝面前，无论在得救的人身上或灭亡的人身上，都有基督馨香之气。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在这等人，就作了死的香气叫他死；在那等人，就作了活的香气叫他活。这事谁能当得起呢？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我们不像那许多人，为利混乱上帝的道；乃是由于诚实，由于上帝，在上帝面前凭着基督讲道。 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77377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3908"/>
            <a:ext cx="12022282" cy="2923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讨论分享：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1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、我有在上帝的率领下，在基督里夸胜的见证吗？我的生命中有显扬那因认识基督而有的香气吗？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07787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3908"/>
            <a:ext cx="12022282" cy="6124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讨论分享：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1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、我是否有过在患难中蒙主安慰的经历？我有否将之转化成为安慰别人的祝福？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1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、保罗要教会赦免之前曾给他带来忧愁的人；我的生命中是否遇到过类似的人，我有彻底地赦免对方吗？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1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、我有在上帝的率领下，在基督里夸胜的见证吗？我的生命中有显扬那因认识基督而有的香气吗？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14717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1354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下周五预读：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《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哥林多后书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》3-4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章</a:t>
            </a:r>
          </a:p>
        </p:txBody>
      </p:sp>
    </p:spTree>
    <p:extLst>
      <p:ext uri="{BB962C8B-B14F-4D97-AF65-F5344CB8AC3E}">
        <p14:creationId xmlns:p14="http://schemas.microsoft.com/office/powerpoint/2010/main" val="713607389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10349</TotalTime>
  <Words>2845</Words>
  <Application>Microsoft Office PowerPoint</Application>
  <PresentationFormat>Widescreen</PresentationFormat>
  <Paragraphs>318</Paragraphs>
  <Slides>31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41" baseType="lpstr">
      <vt:lpstr>MingLiU</vt:lpstr>
      <vt:lpstr>SimSun</vt:lpstr>
      <vt:lpstr>华文楷体</vt:lpstr>
      <vt:lpstr>Arial</vt:lpstr>
      <vt:lpstr>Calibri</vt:lpstr>
      <vt:lpstr>Calibri Light</vt:lpstr>
      <vt:lpstr>Calisto MT</vt:lpstr>
      <vt:lpstr>Wingdings 2</vt:lpstr>
      <vt:lpstr>Office Theme</vt:lpstr>
      <vt:lpstr>Slate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Chunping Xu</dc:creator>
  <cp:lastModifiedBy>CL-Grp2</cp:lastModifiedBy>
  <cp:revision>8</cp:revision>
  <dcterms:created xsi:type="dcterms:W3CDTF">2020-11-05T21:27:14Z</dcterms:created>
  <dcterms:modified xsi:type="dcterms:W3CDTF">2022-03-21T21:22:38Z</dcterms:modified>
</cp:coreProperties>
</file>